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1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5"/>
    <p:restoredTop sz="94674"/>
  </p:normalViewPr>
  <p:slideViewPr>
    <p:cSldViewPr snapToGrid="0" snapToObjects="1">
      <p:cViewPr varScale="1">
        <p:scale>
          <a:sx n="63" d="100"/>
          <a:sy n="63" d="100"/>
        </p:scale>
        <p:origin x="216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EF798-82D6-8B45-8148-9702C872C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10B6C0-C32A-6242-8ACF-D741DE0A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7892C3-4B87-3245-8761-DC6F0840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85C19-7A43-0E49-9C85-42CA95BDC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77BEAC-7122-1948-B5DD-3C15530B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580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21930-FB08-AA46-8E07-01DB9444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CCB492-D361-4B4B-84B8-30410D209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9F4B3-07CE-7841-826F-AA34FB74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75AF7F-B350-8144-A0DD-AE3E7D8E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F604F7-430A-DA43-AAE2-88230E95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989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34A1C8-48E7-BD43-9FAC-47D125118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AFD5D1-03B4-3147-A8EA-9F820F0CA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ED1035-2F51-F445-909D-AE95933D6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DB7565-E8BE-6E45-A40A-4610B14C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E10223-CF21-CF43-8B98-CB978E82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95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4E02B-F43A-0843-AAE5-B9ADBEAF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B7BDF5-12C9-5F45-9FB3-258240EF0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14E3BC-96F1-DD47-B8C9-354236C1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510525-9758-D54C-B829-69EA30A8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DD6492-B3C9-0845-9303-51108153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384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F5606-CFAF-2B4B-B1C4-9F4A0E61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C76446-DFF5-2B4B-B15F-5A038604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28A469-1990-F549-9C6E-7C8470450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BDD457-8506-264D-A06B-BF55A15C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C6B86-3625-B44A-B15B-7418B6EF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22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29C14-509B-0A47-B897-C7C14D25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F5ED54-BB05-BB4C-B79C-8EFC9946D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E593B69-32E9-DB41-B4F6-242AF8B15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6C5F21-38F6-314F-A3A5-B2148D08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5B5535-B215-A348-882D-7FAED42A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074B3D-145F-3745-A0B6-AF5C6680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81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B22E1-DC2E-424F-9488-4B92EEFA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4D11BD-58D7-F84C-9CB5-A22F57FED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2DDA54-69B8-3943-935E-A78BE5578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3BF111E-5A09-CC40-8707-4B33DBBE1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F444681-2E40-4B4F-BF79-138CD21B5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EED6D0-DA4F-8D4C-BAD4-5CBFA84F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98098C1-7D0E-E245-AB76-B0766F6B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FD1EEE7-E564-FC4A-B31C-DCF2907C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56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13538-7919-B346-9558-62A8BCB6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D3639C-97A7-CC46-8AA9-2F6E291D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5FB464-8412-2340-8957-E1EF7D8E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8F6050-BA8E-A749-856C-2AC1556B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03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63A760-350A-E249-938F-60AAE95B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5B37F3-D668-744A-B97E-9A5ACEBF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385408-04F5-8648-A299-C4B29717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61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053A2-FC7C-3442-ADBE-78A3383E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DABD1F-0B9B-DC4F-8833-151FC0DF4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A4B1C0-60F5-CE46-B84F-3CA86DCDD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8AE559-8BE5-C84A-A884-C0636C9E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92C5EC-36D0-9549-B326-69798C4AA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9C9A90-516A-FD4A-BF27-72D6A5F8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634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824EB-BA57-B243-BB2A-9C689FDB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CB9BFAE-35DD-564E-9025-3B2F8A720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D786A4-D683-0348-811B-60C797299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87D70D-50F0-DF4D-8B2C-3431998F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EC5B4D-1C29-834B-9016-1B104ADB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060FF9-6E84-3C48-B184-C8377F6D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7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55C0568-6CE6-644E-81D4-99A68857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965DBC-DFAC-0C4D-BD61-24D30E1A4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C6527F-1058-544A-A212-21EC793E1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85391-96A1-7746-A7CB-899AD3980429}" type="datetimeFigureOut">
              <a:rPr lang="es-ES" smtClean="0"/>
              <a:t>11/7/21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9465-2229-AD4D-8DE5-48FFB5155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846CAB-0D9B-0F4A-8B3C-E34E07B11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E79D7-67C3-0841-B511-5DDFAE253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147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5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0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7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3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51E4103-7F9F-5748-BC17-20A50724D2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4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2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77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90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8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6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0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1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11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FA62DDA-B4A4-2C4F-AD3B-D74690EFC36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28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FA62DDA-B4A4-2C4F-AD3B-D74690EFC36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F73B4B5-B885-F743-BE8A-77BA58EEA6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23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FA62DDA-B4A4-2C4F-AD3B-D74690EFC36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F73B4B5-B885-F743-BE8A-77BA58EEA6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2E8AA12-D3BF-ED48-98C5-752431B277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461E4B2-8BAA-C54A-BE59-2BFB6BCCAD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140DFF80-ED93-7646-8375-A44256CA4F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5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FA62DDA-B4A4-2C4F-AD3B-D74690EFC36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F73B4B5-B885-F743-BE8A-77BA58EEA6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2E8AA12-D3BF-ED48-98C5-752431B277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461E4B2-8BAA-C54A-BE59-2BFB6BCCAD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140DFF80-ED93-7646-8375-A44256CA4F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A99B17E-CA77-624D-9359-1CB06FAC31F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9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FA62DDA-B4A4-2C4F-AD3B-D74690EFC36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F73B4B5-B885-F743-BE8A-77BA58EEA6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2E8AA12-D3BF-ED48-98C5-752431B277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461E4B2-8BAA-C54A-BE59-2BFB6BCCAD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140DFF80-ED93-7646-8375-A44256CA4F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A99B17E-CA77-624D-9359-1CB06FAC31F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9E305FA-7721-8E42-9ACC-49AC2EC60F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27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FA62DDA-B4A4-2C4F-AD3B-D74690EFC36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F73B4B5-B885-F743-BE8A-77BA58EEA6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2E8AA12-D3BF-ED48-98C5-752431B277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461E4B2-8BAA-C54A-BE59-2BFB6BCCAD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140DFF80-ED93-7646-8375-A44256CA4F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A99B17E-CA77-624D-9359-1CB06FAC31F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9E305FA-7721-8E42-9ACC-49AC2EC60F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D15F96DC-9957-9648-AD48-E2B94D7C28D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15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FA62DDA-B4A4-2C4F-AD3B-D74690EFC36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F73B4B5-B885-F743-BE8A-77BA58EEA6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2E8AA12-D3BF-ED48-98C5-752431B277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461E4B2-8BAA-C54A-BE59-2BFB6BCCAD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140DFF80-ED93-7646-8375-A44256CA4F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A99B17E-CA77-624D-9359-1CB06FAC31F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9E305FA-7721-8E42-9ACC-49AC2EC60F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D15F96DC-9957-9648-AD48-E2B94D7C28D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5639DF1-CC8C-234B-9421-7B00505AE37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50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FA62DDA-B4A4-2C4F-AD3B-D74690EFC36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F73B4B5-B885-F743-BE8A-77BA58EEA6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2E8AA12-D3BF-ED48-98C5-752431B277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461E4B2-8BAA-C54A-BE59-2BFB6BCCAD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140DFF80-ED93-7646-8375-A44256CA4F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A99B17E-CA77-624D-9359-1CB06FAC31F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9E305FA-7721-8E42-9ACC-49AC2EC60F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D15F96DC-9957-9648-AD48-E2B94D7C28D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5639DF1-CC8C-234B-9421-7B00505AE37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AE036565-674E-B843-9279-8051369D840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3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FA62DDA-B4A4-2C4F-AD3B-D74690EFC36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F73B4B5-B885-F743-BE8A-77BA58EEA6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2E8AA12-D3BF-ED48-98C5-752431B277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461E4B2-8BAA-C54A-BE59-2BFB6BCCAD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140DFF80-ED93-7646-8375-A44256CA4F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A99B17E-CA77-624D-9359-1CB06FAC31F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9E305FA-7721-8E42-9ACC-49AC2EC60F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D15F96DC-9957-9648-AD48-E2B94D7C28D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5639DF1-CC8C-234B-9421-7B00505AE37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AE036565-674E-B843-9279-8051369D840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7EA0055-4D10-4C4B-90E2-66929C8AB6A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FA62DDA-B4A4-2C4F-AD3B-D74690EFC36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F73B4B5-B885-F743-BE8A-77BA58EEA6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2E8AA12-D3BF-ED48-98C5-752431B277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461E4B2-8BAA-C54A-BE59-2BFB6BCCAD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140DFF80-ED93-7646-8375-A44256CA4F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A99B17E-CA77-624D-9359-1CB06FAC31F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9E305FA-7721-8E42-9ACC-49AC2EC60F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D15F96DC-9957-9648-AD48-E2B94D7C28D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5639DF1-CC8C-234B-9421-7B00505AE37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AE036565-674E-B843-9279-8051369D840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7EA0055-4D10-4C4B-90E2-66929C8AB6A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F8DCDED1-8E4A-4C4A-A228-914223FDD10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62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5D2A7C4-0AD7-9C4B-A609-EED5E7CF8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E8AE84-9FA4-BA4B-832D-CE0744205C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BB7DA2D-1E39-5145-BE48-AEA6B4776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38CEE1-FCDC-344D-B04C-3C0995F540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AD2C00B-EBD5-3E41-8BAD-3C90B0844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FCAB3AA-F37C-8644-B385-E8CE22B06B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87F10B7-E642-9B49-AEF6-C19BA6B1A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8FEF651-5E9F-9D43-8912-4D80DD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EA22BC0-FAB2-834A-A356-A7A795D3D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84AF74-916B-DA42-8B25-560C438003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9B750D-F6F2-9744-93AA-1B033FDEA5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405B18C-38EE-3D4B-9E13-BADC27B3C6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09731B-3B0B-5D4F-88A2-064AFDED93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51EC1FF-9F26-8945-9D56-13DCECF07E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F3BCD8A-22B3-5D4F-A3A7-704B575D00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8C119C0C-E766-2B4D-AC13-CF84F3B73F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D86FEE-9DFD-3D45-BD4A-206BADF5D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6BD042B-8049-6940-90A2-C3288361C72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BB29F42-60CE-574E-A7F5-AF72462207F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0E04561-E254-9B4F-9EF5-DF5787BB426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9622BF-6BB6-C349-8374-06E7A577AA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30D56AB-4ABC-7546-8AEC-88DB678F79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F0E82F78-3FE3-A349-99A6-8B2F778178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154336C-2F7B-434E-9E90-BDBD5B3A32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E7DFE163-9C07-4D4F-8427-0455946CBA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F23EC1-6067-2547-B8E0-17793A861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571FD2-C5A8-B147-8E26-74BD66791B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AFA62DDA-B4A4-2C4F-AD3B-D74690EFC36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F73B4B5-B885-F743-BE8A-77BA58EEA6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2E8AA12-D3BF-ED48-98C5-752431B277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461E4B2-8BAA-C54A-BE59-2BFB6BCCAD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140DFF80-ED93-7646-8375-A44256CA4F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A99B17E-CA77-624D-9359-1CB06FAC31F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9E305FA-7721-8E42-9ACC-49AC2EC60F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D15F96DC-9957-9648-AD48-E2B94D7C28D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5639DF1-CC8C-234B-9421-7B00505AE37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AE036565-674E-B843-9279-8051369D840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7EA0055-4D10-4C4B-90E2-66929C8AB6A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F8DCDED1-8E4A-4C4A-A228-914223FDD10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5D79A11B-C17E-BD47-BAF6-65DAC0F2C23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2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8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2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3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52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4ECDE9-D7E2-3D47-936A-1D914A11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072824-5BF7-EC43-A834-A645E68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2A44304-B40D-AF42-905C-571D54B3A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AE399-C0A1-5D4C-A4F1-B1B24A01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F2AA89-06CC-C04D-9B44-545B068C5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D58B2F-C4EC-E746-9D77-C0C19665A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788542-4014-AA4D-81BE-FCEA17E91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8E47E-3335-154F-BAB7-FBE757C88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1376B71-080E-BA47-8202-638BFF308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2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Panorámica</PresentationFormat>
  <Paragraphs>0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2</cp:revision>
  <dcterms:created xsi:type="dcterms:W3CDTF">2021-07-11T15:32:04Z</dcterms:created>
  <dcterms:modified xsi:type="dcterms:W3CDTF">2021-07-11T15:46:18Z</dcterms:modified>
</cp:coreProperties>
</file>